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B25EAA-2B0D-4F90-B90B-D0DC38B6F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8DC65C-C330-4D53-B3FA-7DD16E6AC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6CE6D1-036C-4B09-8DFA-EF417B5D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CEC-13AB-4EA5-B871-7E3D6FFC287B}" type="datetimeFigureOut">
              <a:rPr lang="en-PH" smtClean="0"/>
              <a:t>21/08/2018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CE9ED1-507E-46B3-8335-D6D8781FA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F58F23-8C50-462A-8888-EC506BAD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2BFC-91B6-4167-A164-ABA6522491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4260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FE9B7-6AFC-4819-A3A5-B5D4612EC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FD4E75-FCF2-40A9-B66E-B542D8388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33778B-8381-4974-A5DE-DF466730C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CEC-13AB-4EA5-B871-7E3D6FFC287B}" type="datetimeFigureOut">
              <a:rPr lang="en-PH" smtClean="0"/>
              <a:t>21/08/2018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60AACB-9EBA-40A0-8F9C-91FEFF26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74EB63-43FC-42BB-B6EF-96F3540D7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2BFC-91B6-4167-A164-ABA6522491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3302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AF081BC-25A9-4BE9-BC96-FE88692AE1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2CC1FD-4E48-4877-93B3-3B5B55D96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4C54BD-4F10-4FD1-B53D-060F4F5A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CEC-13AB-4EA5-B871-7E3D6FFC287B}" type="datetimeFigureOut">
              <a:rPr lang="en-PH" smtClean="0"/>
              <a:t>21/08/2018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06181F-89AB-4F3D-9552-5E64E6107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CF90B5-B2F2-416D-8D78-1054ECE6F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2BFC-91B6-4167-A164-ABA6522491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0279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7DA6AC-4F35-407D-BB58-28947D38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F39A01-3869-4651-A2F3-B11CA59A1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EFC00E-C2BA-44C1-9CCE-928DB703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CEC-13AB-4EA5-B871-7E3D6FFC287B}" type="datetimeFigureOut">
              <a:rPr lang="en-PH" smtClean="0"/>
              <a:t>21/08/2018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C5BFDB-CD57-4179-960A-1AAC3B69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E04A1B-D280-439D-B681-C3365F48D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2BFC-91B6-4167-A164-ABA6522491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2871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79D40C-D021-4024-9D4F-BB3E4F22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631A13-89E9-4D06-B367-BE38D4A42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83244C-46DA-4E84-8DDD-68D67041E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CEC-13AB-4EA5-B871-7E3D6FFC287B}" type="datetimeFigureOut">
              <a:rPr lang="en-PH" smtClean="0"/>
              <a:t>21/08/2018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B5F29C-8EAF-43B8-AD3F-694C79B95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F1B17D-13AC-4DDD-9255-8A064211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2BFC-91B6-4167-A164-ABA6522491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1341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22A052-2130-40E9-99D8-26EB4DF4B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6F637B-B362-46FA-81BC-B0C8197CA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618BC98-9C0C-4BAC-A903-AAAEAB6B7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F009BD-8998-4320-B6E8-F7925ACF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CEC-13AB-4EA5-B871-7E3D6FFC287B}" type="datetimeFigureOut">
              <a:rPr lang="en-PH" smtClean="0"/>
              <a:t>21/08/2018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3B501C-9B96-4577-A257-C59DD819B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DCAA70-B333-4570-8B7B-6FBE7633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2BFC-91B6-4167-A164-ABA6522491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8723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DBBFE1-D4C9-42C8-B3E5-57FF602F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826BC3-DBBF-4426-802B-111F959C8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44E3AF-FEE9-45DF-9F3B-2AD2706CC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B11956-26B1-40D5-B571-F71FAE259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401F61E-94C5-42E2-B67D-B67B27640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36F598D-2B6D-4A48-B782-CE5A998A0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CEC-13AB-4EA5-B871-7E3D6FFC287B}" type="datetimeFigureOut">
              <a:rPr lang="en-PH" smtClean="0"/>
              <a:t>21/08/2018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E090AF-B842-4F49-9A07-C4B5E0B4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D677708-0DFE-4BB3-BE9D-37E082F7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2BFC-91B6-4167-A164-ABA6522491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2163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8569BC-61B5-4BA8-91BF-B05898107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ED2D29A-3CA3-4FFC-A71D-211C09BF8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CEC-13AB-4EA5-B871-7E3D6FFC287B}" type="datetimeFigureOut">
              <a:rPr lang="en-PH" smtClean="0"/>
              <a:t>21/08/2018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3586F4-430F-4100-93F5-473BABFDC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ABC63FD-9506-4557-8A1B-F317CC04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2BFC-91B6-4167-A164-ABA6522491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2906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6C7F117-F472-41A3-85B9-28D29C677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CEC-13AB-4EA5-B871-7E3D6FFC287B}" type="datetimeFigureOut">
              <a:rPr lang="en-PH" smtClean="0"/>
              <a:t>21/08/2018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1D8688D-1656-484F-99D1-528392BC1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86E80AC-48BB-486E-A230-EB6A110B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2BFC-91B6-4167-A164-ABA6522491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5841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284CC6-C0D5-4EBD-9900-F4003DB77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CFC2F3-EBE2-4C55-9FCF-E54F57A7F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F3693F-9392-4A34-AE2F-25133A351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9DE2AC-131D-4A8E-8333-72904E547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CEC-13AB-4EA5-B871-7E3D6FFC287B}" type="datetimeFigureOut">
              <a:rPr lang="en-PH" smtClean="0"/>
              <a:t>21/08/2018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40EA6C-5B02-4256-ABE5-6390F503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619D90-1620-43A4-93C3-794DFCB3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2BFC-91B6-4167-A164-ABA6522491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4839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A9C46-B87F-4986-A52B-D96A6FE6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EF253F3-B1A8-4BFA-B5AB-23E5AB6C3B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CE3B8D7-4E52-434A-A50E-7A994A30F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8B9B1B-DA80-4021-B103-62855268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ACEC-13AB-4EA5-B871-7E3D6FFC287B}" type="datetimeFigureOut">
              <a:rPr lang="en-PH" smtClean="0"/>
              <a:t>21/08/2018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96D289-12F8-41B1-89D4-44D19788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0FBC8A0-0B2E-4DFE-8BF7-2C62617B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2BFC-91B6-4167-A164-ABA6522491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973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3CB33DE-96A5-40E3-BB16-12CB9393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758429-B8E3-4BB9-B896-1B9E5E036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0F09D3-F9DA-42B7-94B0-615475022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9ACEC-13AB-4EA5-B871-7E3D6FFC287B}" type="datetimeFigureOut">
              <a:rPr lang="en-PH" smtClean="0"/>
              <a:t>21/08/2018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23825A-D6EC-4240-B965-B6FDA2F34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D1275E-B7D6-4786-B3A9-AA0E060A0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2BFC-91B6-4167-A164-ABA6522491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7819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82" y="695660"/>
            <a:ext cx="11489635" cy="52798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AACE0F-9D18-43FA-80A4-14E47CBD32A2}"/>
              </a:ext>
            </a:extLst>
          </p:cNvPr>
          <p:cNvSpPr txBox="1"/>
          <p:nvPr/>
        </p:nvSpPr>
        <p:spPr>
          <a:xfrm>
            <a:off x="3985404" y="1055900"/>
            <a:ext cx="6072996" cy="49170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PH" dirty="0"/>
              <a:t>AGENCY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26E7860-184F-4C9B-9F10-677FCC37FECE}"/>
              </a:ext>
            </a:extLst>
          </p:cNvPr>
          <p:cNvSpPr txBox="1"/>
          <p:nvPr/>
        </p:nvSpPr>
        <p:spPr>
          <a:xfrm>
            <a:off x="2349261" y="857749"/>
            <a:ext cx="1029418" cy="888007"/>
          </a:xfrm>
          <a:prstGeom prst="flowChartConnector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PH" dirty="0"/>
              <a:t>LOGO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A032987-E63A-44F4-88E4-5C64FBE64CB5}"/>
              </a:ext>
            </a:extLst>
          </p:cNvPr>
          <p:cNvSpPr txBox="1"/>
          <p:nvPr/>
        </p:nvSpPr>
        <p:spPr>
          <a:xfrm>
            <a:off x="4577751" y="6093256"/>
            <a:ext cx="3036498" cy="49170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PH" dirty="0"/>
              <a:t>Streamer Size: 4 x 9 ft</a:t>
            </a:r>
          </a:p>
        </p:txBody>
      </p:sp>
    </p:spTree>
    <p:extLst>
      <p:ext uri="{BB962C8B-B14F-4D97-AF65-F5344CB8AC3E}">
        <p14:creationId xmlns:p14="http://schemas.microsoft.com/office/powerpoint/2010/main" val="2391733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Izia Oracion</dc:creator>
  <cp:lastModifiedBy>PSA</cp:lastModifiedBy>
  <cp:revision>2</cp:revision>
  <dcterms:created xsi:type="dcterms:W3CDTF">2018-08-17T00:54:23Z</dcterms:created>
  <dcterms:modified xsi:type="dcterms:W3CDTF">2018-08-21T08:21:30Z</dcterms:modified>
</cp:coreProperties>
</file>